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948909"/>
            <a:ext cx="18318804" cy="14286"/>
            <a:chOff x="0" y="7948909"/>
            <a:chExt cx="18318804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948909"/>
              <a:ext cx="1831880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948186" y="5134354"/>
            <a:ext cx="10473469" cy="14286"/>
            <a:chOff x="-3948186" y="5134354"/>
            <a:chExt cx="1047346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948186" y="5134354"/>
              <a:ext cx="1047346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87282" y="5134354"/>
            <a:ext cx="10473469" cy="14286"/>
            <a:chOff x="8187282" y="5134354"/>
            <a:chExt cx="10473469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187282" y="5134354"/>
              <a:ext cx="10473469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31159" y="2768455"/>
            <a:ext cx="4887645" cy="5180454"/>
            <a:chOff x="13431159" y="2768455"/>
            <a:chExt cx="4887645" cy="51804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31159" y="2768455"/>
              <a:ext cx="4887645" cy="51804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4403" y="3023809"/>
            <a:ext cx="4135484" cy="16170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5057" y="3684162"/>
            <a:ext cx="6909951" cy="49372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5696" y="8280145"/>
            <a:ext cx="1716778" cy="11555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76061" y="8316741"/>
            <a:ext cx="2634631" cy="8525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76061" y="8883535"/>
            <a:ext cx="3795346" cy="8525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858" y="248125"/>
            <a:ext cx="2604160" cy="11555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84568" y="1261456"/>
            <a:ext cx="18842990" cy="14694"/>
            <a:chOff x="-84568" y="1261456"/>
            <a:chExt cx="18842990" cy="1469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568" y="1261456"/>
              <a:ext cx="18842990" cy="14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5113" y="-2782272"/>
            <a:ext cx="1829774" cy="6171429"/>
            <a:chOff x="14285113" y="-2782272"/>
            <a:chExt cx="1829774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285113" y="-2782272"/>
              <a:ext cx="182977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5134" y="2275686"/>
            <a:ext cx="14028441" cy="7168533"/>
            <a:chOff x="265134" y="2275686"/>
            <a:chExt cx="14028441" cy="71685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134" y="2275686"/>
              <a:ext cx="14028441" cy="71685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36227" y="2103180"/>
            <a:ext cx="2309998" cy="1287280"/>
            <a:chOff x="7236227" y="2103180"/>
            <a:chExt cx="2309998" cy="12872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6227" y="2103180"/>
              <a:ext cx="2309998" cy="128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84206" y="1990403"/>
            <a:ext cx="4409369" cy="1287280"/>
            <a:chOff x="9884206" y="1990403"/>
            <a:chExt cx="4409369" cy="12872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4206" y="1990403"/>
              <a:ext cx="4409369" cy="12872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34625" y="6058757"/>
            <a:ext cx="1229365" cy="685081"/>
            <a:chOff x="11934625" y="6058757"/>
            <a:chExt cx="1229365" cy="6850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34625" y="6058757"/>
              <a:ext cx="1229365" cy="6850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87566" y="2840411"/>
            <a:ext cx="3085714" cy="3085714"/>
            <a:chOff x="13287566" y="2840411"/>
            <a:chExt cx="3085714" cy="308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800000">
              <a:off x="13287566" y="2840411"/>
              <a:ext cx="3085714" cy="30857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08435" y="5471392"/>
            <a:ext cx="2827613" cy="11709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858" y="248125"/>
            <a:ext cx="2604160" cy="11555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84568" y="1261456"/>
            <a:ext cx="18842990" cy="14694"/>
            <a:chOff x="-84568" y="1261456"/>
            <a:chExt cx="18842990" cy="1469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568" y="1261456"/>
              <a:ext cx="18842990" cy="14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5113" y="-2782272"/>
            <a:ext cx="1829774" cy="6171429"/>
            <a:chOff x="14285113" y="-2782272"/>
            <a:chExt cx="1829774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285113" y="-2782272"/>
              <a:ext cx="182977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7740" y="1925323"/>
            <a:ext cx="13878374" cy="3795322"/>
            <a:chOff x="2397740" y="1925323"/>
            <a:chExt cx="13878374" cy="37953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7740" y="1925323"/>
              <a:ext cx="13878374" cy="3795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8124739"/>
            <a:ext cx="6171429" cy="1945342"/>
            <a:chOff x="6057143" y="8124739"/>
            <a:chExt cx="6171429" cy="19453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8124739"/>
              <a:ext cx="6171429" cy="194534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52232" y="5771181"/>
            <a:ext cx="19825803" cy="24174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858" y="248125"/>
            <a:ext cx="4274646" cy="11555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84568" y="1261456"/>
            <a:ext cx="18842990" cy="14694"/>
            <a:chOff x="-84568" y="1261456"/>
            <a:chExt cx="18842990" cy="1469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568" y="1261456"/>
              <a:ext cx="18842990" cy="14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5113" y="-2782272"/>
            <a:ext cx="1829774" cy="6171429"/>
            <a:chOff x="14285113" y="-2782272"/>
            <a:chExt cx="1829774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285113" y="-2782272"/>
              <a:ext cx="182977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2373" y="2641509"/>
            <a:ext cx="15200968" cy="3635107"/>
            <a:chOff x="1542373" y="2641509"/>
            <a:chExt cx="15200968" cy="36351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2373" y="2641509"/>
              <a:ext cx="15200968" cy="363510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63880" y="5951445"/>
            <a:ext cx="3857610" cy="15183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40116" y="5951445"/>
            <a:ext cx="3857610" cy="15183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72685" y="5951445"/>
            <a:ext cx="3857610" cy="15183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88795" y="7775085"/>
            <a:ext cx="13678651" cy="9565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858" y="248125"/>
            <a:ext cx="5461646" cy="11555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84568" y="1261456"/>
            <a:ext cx="18842990" cy="14694"/>
            <a:chOff x="-84568" y="1261456"/>
            <a:chExt cx="18842990" cy="1469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568" y="1261456"/>
              <a:ext cx="18842990" cy="14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5113" y="-2782272"/>
            <a:ext cx="1829774" cy="6171429"/>
            <a:chOff x="14285113" y="-2782272"/>
            <a:chExt cx="1829774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285113" y="-2782272"/>
              <a:ext cx="182977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3531" y="2692025"/>
            <a:ext cx="13390836" cy="4686051"/>
            <a:chOff x="2393531" y="2692025"/>
            <a:chExt cx="13390836" cy="46860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3531" y="2692025"/>
              <a:ext cx="13390836" cy="46860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54602" y="5142857"/>
            <a:ext cx="2321524" cy="1171243"/>
            <a:chOff x="8154602" y="5142857"/>
            <a:chExt cx="2321524" cy="11712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4602" y="5142857"/>
              <a:ext cx="2321524" cy="11712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67839" y="1740014"/>
            <a:ext cx="3117481" cy="2950013"/>
            <a:chOff x="9967839" y="1740014"/>
            <a:chExt cx="3117481" cy="29500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7839" y="1740014"/>
              <a:ext cx="3117481" cy="295001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40654" y="7715085"/>
            <a:ext cx="6685708" cy="19065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39881" y="1366275"/>
            <a:ext cx="9249451" cy="144773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65668" y="2603827"/>
            <a:ext cx="12491206" cy="4689920"/>
            <a:chOff x="2665668" y="2603827"/>
            <a:chExt cx="12491206" cy="46899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5668" y="2603827"/>
              <a:ext cx="12491206" cy="46899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0858" y="248125"/>
            <a:ext cx="7724113" cy="11555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4568" y="1261456"/>
            <a:ext cx="18842990" cy="14694"/>
            <a:chOff x="-84568" y="1261456"/>
            <a:chExt cx="18842990" cy="146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4568" y="1261456"/>
              <a:ext cx="18842990" cy="146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5113" y="-2782272"/>
            <a:ext cx="1829774" cy="6171429"/>
            <a:chOff x="14285113" y="-2782272"/>
            <a:chExt cx="1829774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285113" y="-2782272"/>
              <a:ext cx="182977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54602" y="5142857"/>
            <a:ext cx="2321524" cy="1171243"/>
            <a:chOff x="8154602" y="5142857"/>
            <a:chExt cx="2321524" cy="11712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4602" y="5142857"/>
              <a:ext cx="2321524" cy="11712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65196" y="1673932"/>
            <a:ext cx="4778863" cy="3274855"/>
            <a:chOff x="9865196" y="1673932"/>
            <a:chExt cx="4778863" cy="32748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65196" y="1673932"/>
              <a:ext cx="4778863" cy="32748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40654" y="7715085"/>
            <a:ext cx="6685708" cy="19065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39881" y="1366275"/>
            <a:ext cx="9249451" cy="14477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642" y="3032670"/>
            <a:ext cx="12778431" cy="4220374"/>
            <a:chOff x="2753642" y="3032670"/>
            <a:chExt cx="12778431" cy="42203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642" y="3032670"/>
              <a:ext cx="12778431" cy="42203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0858" y="248125"/>
            <a:ext cx="7901332" cy="11555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4568" y="1261456"/>
            <a:ext cx="18842990" cy="14694"/>
            <a:chOff x="-84568" y="1261456"/>
            <a:chExt cx="18842990" cy="146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4568" y="1261456"/>
              <a:ext cx="18842990" cy="146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5113" y="-2782272"/>
            <a:ext cx="1829774" cy="6171429"/>
            <a:chOff x="14285113" y="-2782272"/>
            <a:chExt cx="1829774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285113" y="-2782272"/>
              <a:ext cx="182977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54602" y="5142857"/>
            <a:ext cx="2321524" cy="1171243"/>
            <a:chOff x="8154602" y="5142857"/>
            <a:chExt cx="2321524" cy="11712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4602" y="5142857"/>
              <a:ext cx="2321524" cy="11712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91789" y="2400442"/>
            <a:ext cx="3286651" cy="2548345"/>
            <a:chOff x="9891789" y="2400442"/>
            <a:chExt cx="3286651" cy="25483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1789" y="2400442"/>
              <a:ext cx="3286651" cy="25483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40654" y="7715085"/>
            <a:ext cx="6685708" cy="19065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39881" y="1366275"/>
            <a:ext cx="9249451" cy="14477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19068" y="2979424"/>
            <a:ext cx="11972015" cy="14286"/>
            <a:chOff x="6419068" y="2979424"/>
            <a:chExt cx="11972015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9068" y="2979424"/>
              <a:ext cx="11972015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0018" y="6623594"/>
            <a:ext cx="18528212" cy="14286"/>
            <a:chOff x="310018" y="6623594"/>
            <a:chExt cx="1852821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018" y="6623594"/>
              <a:ext cx="1852821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7976" y="5169045"/>
            <a:ext cx="10556469" cy="14286"/>
            <a:chOff x="1147976" y="5169045"/>
            <a:chExt cx="10556469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147976" y="5169045"/>
              <a:ext cx="10556469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199" y="765482"/>
            <a:ext cx="1325236" cy="11555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50972" y="808302"/>
            <a:ext cx="10259705" cy="15353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29409" y="7759983"/>
            <a:ext cx="10572705" cy="15353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50972" y="3497574"/>
            <a:ext cx="10156943" cy="26134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858" y="248125"/>
            <a:ext cx="2995675" cy="11555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84568" y="1261456"/>
            <a:ext cx="18842990" cy="14694"/>
            <a:chOff x="-84568" y="1261456"/>
            <a:chExt cx="18842990" cy="1469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568" y="1261456"/>
              <a:ext cx="18842990" cy="14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5113" y="-2782272"/>
            <a:ext cx="1829774" cy="6171429"/>
            <a:chOff x="14285113" y="-2782272"/>
            <a:chExt cx="1829774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285113" y="-2782272"/>
              <a:ext cx="182977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1441" y="5660377"/>
            <a:ext cx="18842990" cy="14694"/>
            <a:chOff x="-41441" y="5660377"/>
            <a:chExt cx="18842990" cy="146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1441" y="5660377"/>
              <a:ext cx="18842990" cy="1469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6382" y="943538"/>
            <a:ext cx="4422867" cy="19060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6382" y="6118740"/>
            <a:ext cx="4422867" cy="13238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4075" y="2691652"/>
            <a:ext cx="16345581" cy="17611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9203" y="7133700"/>
            <a:ext cx="16170962" cy="17611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4623" y="5169045"/>
            <a:ext cx="10556469" cy="14286"/>
            <a:chOff x="3864623" y="5169045"/>
            <a:chExt cx="10556469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3864623" y="5169045"/>
              <a:ext cx="10556469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792277"/>
            <a:ext cx="9298944" cy="14694"/>
            <a:chOff x="9142857" y="7792277"/>
            <a:chExt cx="9298944" cy="14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792277"/>
              <a:ext cx="9298944" cy="146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5493" y="2798432"/>
            <a:ext cx="3409254" cy="6655429"/>
            <a:chOff x="845493" y="2798432"/>
            <a:chExt cx="3409254" cy="6655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493" y="2798432"/>
              <a:ext cx="3409254" cy="6655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29608" y="2054204"/>
            <a:ext cx="18842990" cy="14694"/>
            <a:chOff x="-429608" y="2054204"/>
            <a:chExt cx="18842990" cy="146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29608" y="2054204"/>
              <a:ext cx="18842990" cy="146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6602" y="2972072"/>
            <a:ext cx="3255637" cy="6301283"/>
            <a:chOff x="4756602" y="2972072"/>
            <a:chExt cx="3255637" cy="63012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6602" y="2972072"/>
              <a:ext cx="3255637" cy="63012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6602" y="2798432"/>
            <a:ext cx="3409254" cy="6655429"/>
            <a:chOff x="4756602" y="2798432"/>
            <a:chExt cx="3409254" cy="6655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6602" y="2798432"/>
              <a:ext cx="3409254" cy="6655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1515" y="509773"/>
            <a:ext cx="2995673" cy="11555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49739" y="2665704"/>
            <a:ext cx="5010085" cy="116130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87834" y="3475938"/>
            <a:ext cx="7750429" cy="212698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3980" y="5039116"/>
            <a:ext cx="10473469" cy="14286"/>
            <a:chOff x="8473980" y="5039116"/>
            <a:chExt cx="10473469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473980" y="5039116"/>
              <a:ext cx="10473469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61735" y="5183333"/>
            <a:ext cx="10473469" cy="14286"/>
            <a:chOff x="-661735" y="5183333"/>
            <a:chExt cx="1047346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661735" y="5183333"/>
              <a:ext cx="1047346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03571" y="3539776"/>
            <a:ext cx="4645914" cy="3317697"/>
            <a:chOff x="13703571" y="3539776"/>
            <a:chExt cx="4645914" cy="33176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03571" y="3539776"/>
              <a:ext cx="4645914" cy="33176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681" y="6847619"/>
            <a:ext cx="18318804" cy="14286"/>
            <a:chOff x="30681" y="6847619"/>
            <a:chExt cx="18318804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81" y="6847619"/>
              <a:ext cx="18318804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76702" y="4068277"/>
            <a:ext cx="7440133" cy="36346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58133" y="7269576"/>
            <a:ext cx="1550362" cy="10461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2520" y="8121093"/>
            <a:ext cx="2436869" cy="7541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92520" y="8582847"/>
            <a:ext cx="3293308" cy="7541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92520" y="9044605"/>
            <a:ext cx="1641879" cy="7541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810" y="238545"/>
            <a:ext cx="2995675" cy="11555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84568" y="1261456"/>
            <a:ext cx="18842990" cy="14694"/>
            <a:chOff x="-84568" y="1261456"/>
            <a:chExt cx="18842990" cy="1469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568" y="1261456"/>
              <a:ext cx="18842990" cy="14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5113" y="-2782272"/>
            <a:ext cx="1829774" cy="6171429"/>
            <a:chOff x="14285113" y="-2782272"/>
            <a:chExt cx="1829774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285113" y="-2782272"/>
              <a:ext cx="182977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2117" y="1404837"/>
            <a:ext cx="16449621" cy="5826454"/>
            <a:chOff x="1112117" y="1404837"/>
            <a:chExt cx="16449621" cy="5826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117" y="1404837"/>
              <a:ext cx="16449621" cy="5826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0962" y="6410443"/>
            <a:ext cx="17171705" cy="41027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858" y="229021"/>
            <a:ext cx="2995675" cy="11555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84568" y="1261456"/>
            <a:ext cx="18842990" cy="14694"/>
            <a:chOff x="-84568" y="1261456"/>
            <a:chExt cx="18842990" cy="1469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568" y="1261456"/>
              <a:ext cx="18842990" cy="14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5113" y="-2782272"/>
            <a:ext cx="1829774" cy="6171429"/>
            <a:chOff x="14285113" y="-2782272"/>
            <a:chExt cx="1829774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285113" y="-2782272"/>
              <a:ext cx="182977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6400" y="2307205"/>
            <a:ext cx="4256139" cy="2835653"/>
            <a:chOff x="696400" y="2307205"/>
            <a:chExt cx="4256139" cy="28356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400" y="2307205"/>
              <a:ext cx="4256139" cy="28356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17402" y="2332649"/>
            <a:ext cx="4223030" cy="2810208"/>
            <a:chOff x="6817402" y="2332649"/>
            <a:chExt cx="4223030" cy="28102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7402" y="2332649"/>
              <a:ext cx="4223030" cy="28102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04313" y="2375776"/>
            <a:ext cx="4256139" cy="2835653"/>
            <a:chOff x="12804313" y="2375776"/>
            <a:chExt cx="4256139" cy="28356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04313" y="2375776"/>
              <a:ext cx="4256139" cy="28356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45013" y="5169835"/>
            <a:ext cx="2795687" cy="3461995"/>
            <a:chOff x="7745013" y="5169835"/>
            <a:chExt cx="2795687" cy="34619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7745013" y="5169835"/>
              <a:ext cx="2795687" cy="346199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414101" y="6665705"/>
            <a:ext cx="21435057" cy="37502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41566" y="5098876"/>
            <a:ext cx="2320832" cy="9565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72428" y="5142002"/>
            <a:ext cx="1881146" cy="9565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63188" y="5201975"/>
            <a:ext cx="2218403" cy="9565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858" y="248125"/>
            <a:ext cx="3387179" cy="11555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84568" y="1261456"/>
            <a:ext cx="18842990" cy="14694"/>
            <a:chOff x="-84568" y="1261456"/>
            <a:chExt cx="18842990" cy="1469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568" y="1261456"/>
              <a:ext cx="18842990" cy="14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5113" y="-2782272"/>
            <a:ext cx="1829774" cy="6171429"/>
            <a:chOff x="14285113" y="-2782272"/>
            <a:chExt cx="1829774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285113" y="-2782272"/>
              <a:ext cx="182977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47108" y="1897860"/>
            <a:ext cx="11352892" cy="7575475"/>
            <a:chOff x="3847108" y="1897860"/>
            <a:chExt cx="11352892" cy="75754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7108" y="1897860"/>
              <a:ext cx="11352892" cy="7575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40195" y="5146462"/>
            <a:ext cx="10435043" cy="14286"/>
            <a:chOff x="5040195" y="5146462"/>
            <a:chExt cx="1043504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5040195" y="5146462"/>
              <a:ext cx="1043504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19068" y="2979424"/>
            <a:ext cx="11972015" cy="14286"/>
            <a:chOff x="6419068" y="2979424"/>
            <a:chExt cx="1197201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9068" y="2979424"/>
              <a:ext cx="1197201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9068" y="5269056"/>
            <a:ext cx="11936623" cy="14286"/>
            <a:chOff x="6419068" y="5269056"/>
            <a:chExt cx="11936623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9068" y="5269056"/>
              <a:ext cx="11936623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7976" y="5169045"/>
            <a:ext cx="10556469" cy="14286"/>
            <a:chOff x="1147976" y="5169045"/>
            <a:chExt cx="10556469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147976" y="5169045"/>
              <a:ext cx="1055646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54460" y="8004952"/>
            <a:ext cx="11936623" cy="14286"/>
            <a:chOff x="6454460" y="8004952"/>
            <a:chExt cx="11936623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54460" y="8004952"/>
              <a:ext cx="11936623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28" y="2750853"/>
            <a:ext cx="4351171" cy="44762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30454" y="1064493"/>
            <a:ext cx="2116095" cy="9468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66766" y="1048265"/>
            <a:ext cx="5076086" cy="9655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66766" y="3669935"/>
            <a:ext cx="4983990" cy="9655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69455" y="6207037"/>
            <a:ext cx="2839476" cy="9468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66766" y="6116680"/>
            <a:ext cx="4960648" cy="9655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06645" y="8744455"/>
            <a:ext cx="2116095" cy="9468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66766" y="8680607"/>
            <a:ext cx="5047781" cy="9341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32259" y="3686163"/>
            <a:ext cx="3245809" cy="9468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858" y="248125"/>
            <a:ext cx="7041836" cy="11555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84568" y="1261456"/>
            <a:ext cx="18842990" cy="14694"/>
            <a:chOff x="-84568" y="1261456"/>
            <a:chExt cx="18842990" cy="1469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568" y="1261456"/>
              <a:ext cx="18842990" cy="14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5113" y="-2782272"/>
            <a:ext cx="1829774" cy="6171429"/>
            <a:chOff x="14285113" y="-2782272"/>
            <a:chExt cx="1829774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285113" y="-2782272"/>
              <a:ext cx="182977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0139" y="2924432"/>
            <a:ext cx="4176950" cy="3556431"/>
            <a:chOff x="1300139" y="2924432"/>
            <a:chExt cx="4176950" cy="35564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0139" y="2924432"/>
              <a:ext cx="4176950" cy="35564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65164" y="2924432"/>
            <a:ext cx="4155387" cy="3534867"/>
            <a:chOff x="7065164" y="2924432"/>
            <a:chExt cx="4155387" cy="35348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5164" y="2924432"/>
              <a:ext cx="4155387" cy="35348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22307" y="2956777"/>
            <a:ext cx="4155387" cy="3534867"/>
            <a:chOff x="13122307" y="2956777"/>
            <a:chExt cx="4155387" cy="35348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22307" y="2956777"/>
              <a:ext cx="4155387" cy="35348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1817" y="6783622"/>
            <a:ext cx="4069108" cy="13877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66153" y="6783622"/>
            <a:ext cx="4907755" cy="13877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11467" y="6821140"/>
            <a:ext cx="4925498" cy="14477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858" y="248125"/>
            <a:ext cx="6441427" cy="11555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84568" y="1261456"/>
            <a:ext cx="18842990" cy="14694"/>
            <a:chOff x="-84568" y="1261456"/>
            <a:chExt cx="18842990" cy="1469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568" y="1261456"/>
              <a:ext cx="18842990" cy="14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5113" y="-2782272"/>
            <a:ext cx="1829774" cy="6171429"/>
            <a:chOff x="14285113" y="-2782272"/>
            <a:chExt cx="1829774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285113" y="-2782272"/>
              <a:ext cx="182977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7617" y="2167116"/>
            <a:ext cx="15150481" cy="7168243"/>
            <a:chOff x="1567617" y="2167116"/>
            <a:chExt cx="15150481" cy="71682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7617" y="2167116"/>
              <a:ext cx="15150481" cy="71682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858" y="248125"/>
            <a:ext cx="6441427" cy="11555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84568" y="1261456"/>
            <a:ext cx="18842990" cy="14694"/>
            <a:chOff x="-84568" y="1261456"/>
            <a:chExt cx="18842990" cy="1469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568" y="1261456"/>
              <a:ext cx="18842990" cy="14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5113" y="-2782272"/>
            <a:ext cx="1829774" cy="6171429"/>
            <a:chOff x="14285113" y="-2782272"/>
            <a:chExt cx="1829774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285113" y="-2782272"/>
              <a:ext cx="182977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8221" y="2489488"/>
            <a:ext cx="6171429" cy="4142318"/>
            <a:chOff x="1658221" y="2489488"/>
            <a:chExt cx="6171429" cy="41423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8221" y="2489488"/>
              <a:ext cx="6171429" cy="4142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36927" y="2489488"/>
            <a:ext cx="7873955" cy="4142318"/>
            <a:chOff x="9336927" y="2489488"/>
            <a:chExt cx="7873955" cy="41423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6927" y="2489488"/>
              <a:ext cx="7873955" cy="414231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62379" y="7295533"/>
            <a:ext cx="5333508" cy="13877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37632" y="7338660"/>
            <a:ext cx="6840374" cy="9565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858" y="248125"/>
            <a:ext cx="2995675" cy="11555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84568" y="1261456"/>
            <a:ext cx="18842990" cy="14694"/>
            <a:chOff x="-84568" y="1261456"/>
            <a:chExt cx="18842990" cy="1469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568" y="1261456"/>
              <a:ext cx="18842990" cy="14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5113" y="-2782272"/>
            <a:ext cx="1829774" cy="6171429"/>
            <a:chOff x="14285113" y="-2782272"/>
            <a:chExt cx="1829774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285113" y="-2782272"/>
              <a:ext cx="182977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3214" y="2525080"/>
            <a:ext cx="15127427" cy="5753074"/>
            <a:chOff x="1773214" y="2525080"/>
            <a:chExt cx="15127427" cy="57530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3214" y="2525080"/>
              <a:ext cx="15127427" cy="57530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2023-12-12T10:24:39Z</dcterms:created>
  <dcterms:modified xsi:type="dcterms:W3CDTF">2023-12-12T10:24:39Z</dcterms:modified>
</cp:coreProperties>
</file>